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9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84" r:id="rId326"/>
    <p:sldId id="1675" r:id="rId327"/>
    <p:sldId id="1785" r:id="rId328"/>
    <p:sldId id="1676" r:id="rId329"/>
    <p:sldId id="1422" r:id="rId330"/>
    <p:sldId id="1673" r:id="rId331"/>
    <p:sldId id="1351" r:id="rId332"/>
    <p:sldId id="1323" r:id="rId333"/>
    <p:sldId id="1334" r:id="rId334"/>
    <p:sldId id="1338" r:id="rId335"/>
    <p:sldId id="1337" r:id="rId336"/>
    <p:sldId id="1340" r:id="rId337"/>
    <p:sldId id="1336" r:id="rId338"/>
    <p:sldId id="1341" r:id="rId339"/>
    <p:sldId id="1342" r:id="rId340"/>
    <p:sldId id="1775" r:id="rId341"/>
    <p:sldId id="1324" r:id="rId342"/>
    <p:sldId id="1329" r:id="rId343"/>
    <p:sldId id="1326" r:id="rId344"/>
    <p:sldId id="1331" r:id="rId345"/>
    <p:sldId id="1330" r:id="rId346"/>
    <p:sldId id="1325" r:id="rId347"/>
    <p:sldId id="1678" r:id="rId348"/>
    <p:sldId id="1679" r:id="rId349"/>
    <p:sldId id="1683" r:id="rId350"/>
    <p:sldId id="1680" r:id="rId351"/>
    <p:sldId id="1774" r:id="rId352"/>
    <p:sldId id="1687" r:id="rId353"/>
    <p:sldId id="1681" r:id="rId354"/>
    <p:sldId id="1688" r:id="rId355"/>
    <p:sldId id="1691" r:id="rId356"/>
    <p:sldId id="1694" r:id="rId357"/>
    <p:sldId id="1685" r:id="rId358"/>
    <p:sldId id="1719" r:id="rId359"/>
    <p:sldId id="1689" r:id="rId360"/>
    <p:sldId id="1726" r:id="rId361"/>
    <p:sldId id="1721" r:id="rId362"/>
    <p:sldId id="1690" r:id="rId363"/>
    <p:sldId id="1727" r:id="rId364"/>
    <p:sldId id="1697" r:id="rId365"/>
    <p:sldId id="1728" r:id="rId366"/>
    <p:sldId id="1692" r:id="rId367"/>
    <p:sldId id="1729" r:id="rId368"/>
    <p:sldId id="1712" r:id="rId369"/>
    <p:sldId id="1711" r:id="rId370"/>
    <p:sldId id="1713" r:id="rId371"/>
    <p:sldId id="1699" r:id="rId372"/>
    <p:sldId id="1773" r:id="rId373"/>
    <p:sldId id="1730" r:id="rId374"/>
    <p:sldId id="1714" r:id="rId375"/>
    <p:sldId id="1715" r:id="rId376"/>
    <p:sldId id="1731" r:id="rId377"/>
    <p:sldId id="1732" r:id="rId378"/>
    <p:sldId id="1716" r:id="rId379"/>
    <p:sldId id="1733" r:id="rId380"/>
    <p:sldId id="1717" r:id="rId381"/>
    <p:sldId id="1663" r:id="rId382"/>
    <p:sldId id="1700" r:id="rId383"/>
    <p:sldId id="1734" r:id="rId384"/>
    <p:sldId id="1724" r:id="rId385"/>
    <p:sldId id="1735" r:id="rId386"/>
    <p:sldId id="1737" r:id="rId387"/>
    <p:sldId id="1739" r:id="rId388"/>
    <p:sldId id="1772" r:id="rId389"/>
    <p:sldId id="1740" r:id="rId390"/>
    <p:sldId id="1741" r:id="rId391"/>
    <p:sldId id="1744" r:id="rId392"/>
    <p:sldId id="1742" r:id="rId393"/>
    <p:sldId id="1743" r:id="rId394"/>
    <p:sldId id="1745" r:id="rId395"/>
    <p:sldId id="1702" r:id="rId396"/>
    <p:sldId id="1746" r:id="rId397"/>
    <p:sldId id="1747" r:id="rId398"/>
    <p:sldId id="1748" r:id="rId399"/>
    <p:sldId id="1749" r:id="rId400"/>
    <p:sldId id="1750" r:id="rId401"/>
    <p:sldId id="1751" r:id="rId402"/>
    <p:sldId id="1762" r:id="rId403"/>
    <p:sldId id="1704" r:id="rId404"/>
    <p:sldId id="1752" r:id="rId405"/>
    <p:sldId id="1753" r:id="rId406"/>
    <p:sldId id="1754" r:id="rId407"/>
    <p:sldId id="1755" r:id="rId408"/>
    <p:sldId id="1756" r:id="rId409"/>
    <p:sldId id="1759" r:id="rId410"/>
    <p:sldId id="1758" r:id="rId411"/>
    <p:sldId id="1763" r:id="rId412"/>
    <p:sldId id="1760" r:id="rId413"/>
    <p:sldId id="1761" r:id="rId414"/>
    <p:sldId id="1764" r:id="rId415"/>
    <p:sldId id="1765" r:id="rId416"/>
    <p:sldId id="1705" r:id="rId417"/>
    <p:sldId id="1766" r:id="rId418"/>
    <p:sldId id="1769" r:id="rId419"/>
    <p:sldId id="1770" r:id="rId420"/>
    <p:sldId id="1768" r:id="rId421"/>
    <p:sldId id="1771" r:id="rId422"/>
    <p:sldId id="1767" r:id="rId423"/>
    <p:sldId id="1661" r:id="rId424"/>
    <p:sldId id="1671" r:id="rId425"/>
    <p:sldId id="1670" r:id="rId426"/>
    <p:sldId id="1720" r:id="rId427"/>
    <p:sldId id="1199" r:id="rId42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ableStyles" Target="tableStyles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109125</TotalTime>
  <Words>56947</Words>
  <Application>Microsoft Macintosh PowerPoint</Application>
  <PresentationFormat>와이드스크린</PresentationFormat>
  <Paragraphs>8373</Paragraphs>
  <Slides>427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427</vt:i4>
      </vt:variant>
    </vt:vector>
  </HeadingPairs>
  <TitlesOfParts>
    <vt:vector size="445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5158</cp:revision>
  <cp:lastPrinted>2023-07-11T00:52:43Z</cp:lastPrinted>
  <dcterms:created xsi:type="dcterms:W3CDTF">2023-07-06T08:30:16Z</dcterms:created>
  <dcterms:modified xsi:type="dcterms:W3CDTF">2023-10-26T14:47:49Z</dcterms:modified>
</cp:coreProperties>
</file>